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70" r:id="rId5"/>
    <p:sldId id="262" r:id="rId6"/>
    <p:sldId id="264" r:id="rId7"/>
    <p:sldId id="269" r:id="rId8"/>
    <p:sldId id="277" r:id="rId9"/>
    <p:sldId id="271" r:id="rId10"/>
    <p:sldId id="278" r:id="rId11"/>
    <p:sldId id="273" r:id="rId12"/>
    <p:sldId id="280" r:id="rId13"/>
    <p:sldId id="275" r:id="rId14"/>
    <p:sldId id="261" r:id="rId15"/>
    <p:sldId id="265" r:id="rId16"/>
    <p:sldId id="279" r:id="rId17"/>
    <p:sldId id="276" r:id="rId18"/>
    <p:sldId id="281" r:id="rId19"/>
    <p:sldId id="266" r:id="rId20"/>
    <p:sldId id="267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19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05C0-DF20-4C51-81B2-81DFC1BA76D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FD52E-D692-4FCD-91E5-59B05E3DC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33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</a:t>
            </a:r>
            <a:r>
              <a:rPr lang="en-US" dirty="0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CK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accent6"/>
                </a:solidFill>
              </a:rPr>
              <a:t>SH</a:t>
            </a:r>
            <a:r>
              <a:rPr lang="en-US" dirty="0" smtClean="0">
                <a:solidFill>
                  <a:srgbClr val="F319D9"/>
                </a:solidFill>
              </a:rPr>
              <a:t>A</a:t>
            </a:r>
            <a:r>
              <a:rPr lang="en-US" dirty="0" smtClean="0">
                <a:solidFill>
                  <a:schemeClr val="accent3"/>
                </a:solidFill>
              </a:rPr>
              <a:t>P</a:t>
            </a:r>
            <a:r>
              <a:rPr lang="en-US" b="1" dirty="0" smtClean="0">
                <a:solidFill>
                  <a:srgbClr val="FFFF00"/>
                </a:solidFill>
              </a:rPr>
              <a:t>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905000"/>
            <a:ext cx="6400800" cy="1295400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  <p:transition advClick="0" advTm="2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209800" y="2743200"/>
            <a:ext cx="1379447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6200000">
            <a:off x="4155495" y="5521905"/>
            <a:ext cx="1159100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6695779" y="2853319"/>
            <a:ext cx="1289951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2590800" y="1524000"/>
            <a:ext cx="4495800" cy="3581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TRIANGLE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>
            <a:off x="2895600" y="4572000"/>
            <a:ext cx="304800" cy="4572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>
            <a:off x="2819400" y="4648200"/>
            <a:ext cx="457200" cy="4572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rved Up Arrow 15"/>
          <p:cNvSpPr/>
          <p:nvPr/>
        </p:nvSpPr>
        <p:spPr>
          <a:xfrm>
            <a:off x="4572000" y="1981200"/>
            <a:ext cx="609600" cy="76200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 rot="7211310">
            <a:off x="6282200" y="4816520"/>
            <a:ext cx="609600" cy="76200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14866071">
            <a:off x="2688876" y="4795189"/>
            <a:ext cx="533400" cy="76200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895600" y="2057400"/>
            <a:ext cx="3810000" cy="381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29000" y="36576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CIRCLE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09800" y="20574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RECTANGLE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676400" y="2895600"/>
            <a:ext cx="1379447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6200000">
            <a:off x="4145481" y="5684319"/>
            <a:ext cx="874328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4108664" y="463336"/>
            <a:ext cx="947961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6096000" y="3048000"/>
            <a:ext cx="1289951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1219200"/>
            <a:ext cx="2286000" cy="426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RECTANGLE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2" name="L-Shape 11"/>
          <p:cNvSpPr/>
          <p:nvPr/>
        </p:nvSpPr>
        <p:spPr>
          <a:xfrm rot="5400000">
            <a:off x="5444861" y="5070738"/>
            <a:ext cx="457201" cy="374125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>
            <a:off x="5410200" y="1219200"/>
            <a:ext cx="457201" cy="374125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/>
        </p:nvSpPr>
        <p:spPr>
          <a:xfrm rot="10800000">
            <a:off x="3581400" y="5105400"/>
            <a:ext cx="457201" cy="374125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/>
        </p:nvSpPr>
        <p:spPr>
          <a:xfrm rot="16200000">
            <a:off x="3552216" y="1270731"/>
            <a:ext cx="457201" cy="374125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Hexagon 4"/>
          <p:cNvSpPr/>
          <p:nvPr/>
        </p:nvSpPr>
        <p:spPr>
          <a:xfrm>
            <a:off x="2590800" y="1828800"/>
            <a:ext cx="3733800" cy="3352800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0" y="32004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HEXAGON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mond 4"/>
          <p:cNvSpPr/>
          <p:nvPr/>
        </p:nvSpPr>
        <p:spPr>
          <a:xfrm>
            <a:off x="2667000" y="1905000"/>
            <a:ext cx="3505200" cy="3733800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3429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RHOMBUS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lowchart: Manual Operation 3"/>
          <p:cNvSpPr/>
          <p:nvPr/>
        </p:nvSpPr>
        <p:spPr>
          <a:xfrm rot="10800000">
            <a:off x="2209800" y="2362200"/>
            <a:ext cx="4114800" cy="190804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31242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TRAPEZOID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 Rectangle and a Square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1600200"/>
            <a:ext cx="1676400" cy="3810000"/>
          </a:xfrm>
        </p:spPr>
        <p:txBody>
          <a:bodyPr/>
          <a:lstStyle/>
          <a:p>
            <a:pPr algn="ctr"/>
            <a:r>
              <a:rPr lang="en-US" dirty="0" smtClean="0"/>
              <a:t>Similar and different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Diamond 9"/>
          <p:cNvSpPr/>
          <p:nvPr/>
        </p:nvSpPr>
        <p:spPr>
          <a:xfrm>
            <a:off x="381000" y="1524000"/>
            <a:ext cx="3505200" cy="3733800"/>
          </a:xfrm>
          <a:prstGeom prst="diamon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RHOMBUS</a:t>
            </a:r>
            <a:endParaRPr lang="en-US" dirty="0"/>
          </a:p>
        </p:txBody>
      </p:sp>
      <p:sp>
        <p:nvSpPr>
          <p:cNvPr id="11" name="Flowchart: Manual Operation 10"/>
          <p:cNvSpPr/>
          <p:nvPr/>
        </p:nvSpPr>
        <p:spPr>
          <a:xfrm>
            <a:off x="4724400" y="2362200"/>
            <a:ext cx="4114800" cy="1908048"/>
          </a:xfrm>
          <a:prstGeom prst="flowChartManualOperat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TRAPEZOID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5791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sides? How many corners? Are they the same size? Are they the same color? Which has bigger corners?</a:t>
            </a:r>
            <a:endParaRPr lang="en-US" dirty="0"/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Octagon 2"/>
          <p:cNvSpPr/>
          <p:nvPr/>
        </p:nvSpPr>
        <p:spPr>
          <a:xfrm>
            <a:off x="2133600" y="990600"/>
            <a:ext cx="4419600" cy="41910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0" y="20574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STOP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SHAPES</a:t>
            </a:r>
            <a:endParaRPr lang="en-US" dirty="0"/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962400" y="2438400"/>
            <a:ext cx="2209800" cy="2667000"/>
          </a:xfrm>
          <a:prstGeom prst="can">
            <a:avLst/>
          </a:prstGeom>
          <a:solidFill>
            <a:srgbClr val="F319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67000" y="3429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CYLINDER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1905000"/>
            <a:ext cx="4648200" cy="381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7338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SQUARE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Danette\AppData\Local\Microsoft\Windows\Temporary Internet Files\Content.IE5\26ZI49XH\MC9000482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981200"/>
            <a:ext cx="1951025" cy="231866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0" y="3276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CONE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Danette\AppData\Local\Microsoft\Windows\Temporary Internet Files\Content.IE5\8QIZKWAT\MC9000484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590799"/>
            <a:ext cx="2514600" cy="25486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514600" y="35814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CUBE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819400" y="1905000"/>
            <a:ext cx="4038600" cy="3200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35814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TRIANGLE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895600" y="2057400"/>
            <a:ext cx="3810000" cy="381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29000" y="36576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CIRCLE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1828800"/>
            <a:ext cx="2286000" cy="426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5000" y="3352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RECTANGLE</a:t>
            </a:r>
            <a:endParaRPr lang="en-US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Hexagon 4"/>
          <p:cNvSpPr/>
          <p:nvPr/>
        </p:nvSpPr>
        <p:spPr>
          <a:xfrm>
            <a:off x="2590800" y="1828800"/>
            <a:ext cx="3733800" cy="3352800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0" y="32004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HEXAGON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Octagon 2"/>
          <p:cNvSpPr/>
          <p:nvPr/>
        </p:nvSpPr>
        <p:spPr>
          <a:xfrm>
            <a:off x="2133600" y="990600"/>
            <a:ext cx="4419600" cy="41910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0" y="20574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STOP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Count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6600" dirty="0" smtClean="0">
                <a:solidFill>
                  <a:srgbClr val="00B050"/>
                </a:solidFill>
              </a:rPr>
              <a:t>sides</a:t>
            </a:r>
            <a:r>
              <a:rPr lang="en-US" sz="5400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corners</a:t>
            </a:r>
            <a:endParaRPr lang="en-US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4600" y="1600200"/>
            <a:ext cx="4114800" cy="3581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7338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SQUARE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934335" y="2789576"/>
            <a:ext cx="1379447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6200000">
            <a:off x="3813013" y="5541933"/>
            <a:ext cx="1159100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3919649" y="591794"/>
            <a:ext cx="1300645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6695779" y="2853319"/>
            <a:ext cx="1289951" cy="63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-Shape 10"/>
          <p:cNvSpPr/>
          <p:nvPr/>
        </p:nvSpPr>
        <p:spPr>
          <a:xfrm>
            <a:off x="6172200" y="1600200"/>
            <a:ext cx="457200" cy="457200"/>
          </a:xfrm>
          <a:prstGeom prst="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/>
          <p:cNvSpPr/>
          <p:nvPr/>
        </p:nvSpPr>
        <p:spPr>
          <a:xfrm rot="10800000">
            <a:off x="2514600" y="4724400"/>
            <a:ext cx="457200" cy="457200"/>
          </a:xfrm>
          <a:prstGeom prst="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 rot="16200000">
            <a:off x="2514600" y="1600200"/>
            <a:ext cx="457200" cy="457200"/>
          </a:xfrm>
          <a:prstGeom prst="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/>
        </p:nvSpPr>
        <p:spPr>
          <a:xfrm rot="5400000">
            <a:off x="6172200" y="4724400"/>
            <a:ext cx="457200" cy="457200"/>
          </a:xfrm>
          <a:prstGeom prst="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7" idx="1"/>
          </p:cNvCxnSpPr>
          <p:nvPr/>
        </p:nvCxnSpPr>
        <p:spPr>
          <a:xfrm flipH="1">
            <a:off x="6477000" y="1480066"/>
            <a:ext cx="10668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43800" y="1295400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CORNERS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34200" y="5181600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CORNERS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981200" y="51816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86000" y="1219200"/>
            <a:ext cx="304800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629400" y="5073134"/>
            <a:ext cx="1066800" cy="41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68</Words>
  <Application>Microsoft Office PowerPoint</Application>
  <PresentationFormat>On-screen Show (4:3)</PresentationFormat>
  <Paragraphs>38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QUICK   SHAPES</vt:lpstr>
      <vt:lpstr>Slide 2</vt:lpstr>
      <vt:lpstr>Slide 3</vt:lpstr>
      <vt:lpstr> </vt:lpstr>
      <vt:lpstr>Slide 5</vt:lpstr>
      <vt:lpstr>Slide 6</vt:lpstr>
      <vt:lpstr>    </vt:lpstr>
      <vt:lpstr>Count sides and corners</vt:lpstr>
      <vt:lpstr>Slide 9</vt:lpstr>
      <vt:lpstr>Slide 10</vt:lpstr>
      <vt:lpstr> </vt:lpstr>
      <vt:lpstr>Slide 12</vt:lpstr>
      <vt:lpstr>Slide 13</vt:lpstr>
      <vt:lpstr>Slide 14</vt:lpstr>
      <vt:lpstr>Slide 15</vt:lpstr>
      <vt:lpstr>Compare a Rectangle and a Square</vt:lpstr>
      <vt:lpstr>    </vt:lpstr>
      <vt:lpstr>3D SHAPES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Danette</dc:creator>
  <cp:lastModifiedBy>Danette</cp:lastModifiedBy>
  <cp:revision>22</cp:revision>
  <dcterms:created xsi:type="dcterms:W3CDTF">2012-09-03T23:55:57Z</dcterms:created>
  <dcterms:modified xsi:type="dcterms:W3CDTF">2012-09-05T03:04:55Z</dcterms:modified>
</cp:coreProperties>
</file>